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97" r:id="rId4"/>
    <p:sldMasterId id="2147483695" r:id="rId5"/>
    <p:sldMasterId id="2147483684" r:id="rId6"/>
  </p:sldMasterIdLst>
  <p:notesMasterIdLst>
    <p:notesMasterId r:id="rId12"/>
  </p:notesMasterIdLst>
  <p:handoutMasterIdLst>
    <p:handoutMasterId r:id="rId13"/>
  </p:handoutMasterIdLst>
  <p:sldIdLst>
    <p:sldId id="261" r:id="rId7"/>
    <p:sldId id="298" r:id="rId8"/>
    <p:sldId id="292" r:id="rId9"/>
    <p:sldId id="301" r:id="rId10"/>
    <p:sldId id="30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6297"/>
    <a:srgbClr val="FFFFFF"/>
    <a:srgbClr val="000000"/>
    <a:srgbClr val="3B2B46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7" autoAdjust="0"/>
    <p:restoredTop sz="83585" autoAdjust="0"/>
  </p:normalViewPr>
  <p:slideViewPr>
    <p:cSldViewPr snapToGrid="0">
      <p:cViewPr varScale="1">
        <p:scale>
          <a:sx n="81" d="100"/>
          <a:sy n="81" d="100"/>
        </p:scale>
        <p:origin x="727" y="24"/>
      </p:cViewPr>
      <p:guideLst/>
    </p:cSldViewPr>
  </p:slideViewPr>
  <p:outlineViewPr>
    <p:cViewPr>
      <p:scale>
        <a:sx n="33" d="100"/>
        <a:sy n="33" d="100"/>
      </p:scale>
      <p:origin x="0" y="-1542"/>
    </p:cViewPr>
  </p:outlin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100" d="100"/>
        <a:sy n="100" d="100"/>
      </p:scale>
      <p:origin x="0" y="-1158"/>
    </p:cViewPr>
  </p:sorterViewPr>
  <p:notesViewPr>
    <p:cSldViewPr snapToGrid="0">
      <p:cViewPr>
        <p:scale>
          <a:sx n="75" d="100"/>
          <a:sy n="75" d="100"/>
        </p:scale>
        <p:origin x="4092" y="8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png>
</file>

<file path=ppt/media/image14.jpeg>
</file>

<file path=ppt/media/image15.png>
</file>

<file path=ppt/media/image16.gif>
</file>

<file path=ppt/media/image17.gif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25/06/2025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Slide 0: this slide will not automatically turned over. Show this BEFORE the acutal presentation starts.</a:t>
            </a:r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59367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4816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341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blue">
    <p:bg>
      <p:bgPr>
        <a:solidFill>
          <a:srgbClr val="3462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8615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1666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5659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sv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image" Target="../media/image10.png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8.xml"/><Relationship Id="rId21" Type="http://schemas.openxmlformats.org/officeDocument/2006/relationships/image" Target="../media/image8.svg"/><Relationship Id="rId7" Type="http://schemas.openxmlformats.org/officeDocument/2006/relationships/slideLayout" Target="../slideLayouts/slideLayout12.xml"/><Relationship Id="rId12" Type="http://schemas.openxmlformats.org/officeDocument/2006/relationships/image" Target="../media/image1.png"/><Relationship Id="rId17" Type="http://schemas.openxmlformats.org/officeDocument/2006/relationships/image" Target="../media/image4.svg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3.png"/><Relationship Id="rId20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10.xml"/><Relationship Id="rId15" Type="http://schemas.openxmlformats.org/officeDocument/2006/relationships/image" Target="../media/image12.png"/><Relationship Id="rId10" Type="http://schemas.openxmlformats.org/officeDocument/2006/relationships/slideLayout" Target="../slideLayouts/slideLayout15.xml"/><Relationship Id="rId19" Type="http://schemas.openxmlformats.org/officeDocument/2006/relationships/image" Target="../media/image6.svg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image" Target="../media/image11.svg"/><Relationship Id="rId22" Type="http://schemas.openxmlformats.org/officeDocument/2006/relationships/image" Target="../media/image9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427B60B6-58D4-7B9F-C29A-CE66AF93F596}"/>
              </a:ext>
            </a:extLst>
          </p:cNvPr>
          <p:cNvSpPr txBox="1">
            <a:spLocks/>
          </p:cNvSpPr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5000">
                <a:latin typeface="Stencil" panose="040409050D0802020404" pitchFamily="82" charset="0"/>
              </a:rPr>
              <a:t> </a:t>
            </a:r>
            <a:endParaRPr lang="en-DE" sz="25000"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877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>
                <a:solidFill>
                  <a:srgbClr val="346296"/>
                </a:solidFill>
              </a:rPr>
              <a:t>@yourHandle</a:t>
            </a:r>
            <a:endParaRPr lang="en-GB" b="1" dirty="0">
              <a:solidFill>
                <a:srgbClr val="346296"/>
              </a:solidFill>
            </a:endParaRPr>
          </a:p>
        </p:txBody>
      </p:sp>
      <p:pic>
        <p:nvPicPr>
          <p:cNvPr id="2" name="Image 1" descr="Une image contenant capture d’écran, ligne, Graphique, Bleu électrique&#10;&#10;Description générée automatiquement">
            <a:extLst>
              <a:ext uri="{FF2B5EF4-FFF2-40B4-BE49-F238E27FC236}">
                <a16:creationId xmlns:a16="http://schemas.microsoft.com/office/drawing/2014/main" id="{EC42AD5F-B6B5-8DD5-EE15-B684945B572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043" y="6367194"/>
            <a:ext cx="342783" cy="350754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258BDD72-13E1-4604-4FCB-EEE5920FF33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663043" y="7041064"/>
            <a:ext cx="599377" cy="52945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6C6441D7-7489-D337-4AC4-6B48BB130C9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361568" y="7017000"/>
            <a:ext cx="528418" cy="56501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0F21527-BE75-4B12-2B2C-320F9FE4A8AC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060092" y="7015702"/>
            <a:ext cx="565019" cy="565019"/>
          </a:xfrm>
          <a:prstGeom prst="rect">
            <a:avLst/>
          </a:prstGeom>
        </p:spPr>
      </p:pic>
      <p:pic>
        <p:nvPicPr>
          <p:cNvPr id="8" name="Grafik 7" descr="Ein Bild, das Schmetterling, Nachtfalter und Schmetterlinge, Kreativität enthält.&#10;&#10;KI-generierte Inhalte können fehlerhaft sein.">
            <a:extLst>
              <a:ext uri="{FF2B5EF4-FFF2-40B4-BE49-F238E27FC236}">
                <a16:creationId xmlns:a16="http://schemas.microsoft.com/office/drawing/2014/main" id="{5DC0A073-DDE4-2D81-225C-AA65C350E828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4666" y="7036060"/>
            <a:ext cx="597460" cy="524301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80B8DC59-A021-243B-77D7-2B3D0A98464E}"/>
              </a:ext>
            </a:extLst>
          </p:cNvPr>
          <p:cNvSpPr txBox="1"/>
          <p:nvPr userDrawn="1"/>
        </p:nvSpPr>
        <p:spPr>
          <a:xfrm>
            <a:off x="5787896" y="7738421"/>
            <a:ext cx="2949048" cy="369332"/>
          </a:xfrm>
          <a:prstGeom prst="rect">
            <a:avLst/>
          </a:prstGeom>
          <a:solidFill>
            <a:schemeClr val="bg1">
              <a:alpha val="48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346297"/>
                </a:solidFill>
              </a:rPr>
              <a:t>Choose your favorite service!</a:t>
            </a:r>
            <a:endParaRPr lang="en-DE">
              <a:solidFill>
                <a:srgbClr val="34629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310604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@adamdriscoll.bsky.social</a:t>
            </a:r>
          </a:p>
        </p:txBody>
      </p:sp>
      <p:pic>
        <p:nvPicPr>
          <p:cNvPr id="4" name="Graphique 7">
            <a:extLst>
              <a:ext uri="{FF2B5EF4-FFF2-40B4-BE49-F238E27FC236}">
                <a16:creationId xmlns:a16="http://schemas.microsoft.com/office/drawing/2014/main" id="{4AFD84EB-825F-DBF4-B9C0-420AB1263EFD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  <p:pic>
        <p:nvPicPr>
          <p:cNvPr id="5" name="Image 4" descr="Une image contenant Police, Graphique, graphisme, capture d’écran&#10;&#10;Description générée automatiquement">
            <a:extLst>
              <a:ext uri="{FF2B5EF4-FFF2-40B4-BE49-F238E27FC236}">
                <a16:creationId xmlns:a16="http://schemas.microsoft.com/office/drawing/2014/main" id="{41E5109A-80A9-F4DC-8ABE-2BCE65E50552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716" y="1147469"/>
            <a:ext cx="1169451" cy="22712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846DF7CA-8F28-2C27-EBC8-C589FBC9816B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446800" y="6253800"/>
            <a:ext cx="599377" cy="52945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81201337-FFF7-4755-AEAF-7F9345F4D0F1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7361568" y="7017000"/>
            <a:ext cx="528418" cy="565019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BC2720D7-9A93-09EA-D3E2-FDFCD95BAB19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8060092" y="7015702"/>
            <a:ext cx="565019" cy="565019"/>
          </a:xfrm>
          <a:prstGeom prst="rect">
            <a:avLst/>
          </a:prstGeom>
        </p:spPr>
      </p:pic>
      <p:pic>
        <p:nvPicPr>
          <p:cNvPr id="17" name="Grafik 16" descr="Ein Bild, das Schmetterling, Nachtfalter und Schmetterlinge, Kreativität enthält.&#10;&#10;KI-generierte Inhalte können fehlerhaft sein.">
            <a:extLst>
              <a:ext uri="{FF2B5EF4-FFF2-40B4-BE49-F238E27FC236}">
                <a16:creationId xmlns:a16="http://schemas.microsoft.com/office/drawing/2014/main" id="{F1EB9056-7487-39DC-8BDE-294705E52418}"/>
              </a:ext>
            </a:extLst>
          </p:cNvPr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4666" y="7036060"/>
            <a:ext cx="597460" cy="52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531CB4D-40EE-4CEA-4C1F-A86C158A8A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93471" y="236951"/>
            <a:ext cx="9733280" cy="1325563"/>
          </a:xfrm>
        </p:spPr>
        <p:txBody>
          <a:bodyPr>
            <a:noAutofit/>
          </a:bodyPr>
          <a:lstStyle/>
          <a:p>
            <a:pPr algn="ctr"/>
            <a:r>
              <a:rPr lang="en-US" sz="4400" dirty="0"/>
              <a:t>What’s new in PowerShell Universal v5</a:t>
            </a:r>
            <a:br>
              <a:rPr lang="en-US" sz="3200" dirty="0"/>
            </a:br>
            <a:r>
              <a:rPr lang="en-US" sz="2000" dirty="0"/>
              <a:t>Adam Driscoll</a:t>
            </a:r>
            <a:endParaRPr lang="en-US" sz="3200" dirty="0"/>
          </a:p>
        </p:txBody>
      </p:sp>
      <p:pic>
        <p:nvPicPr>
          <p:cNvPr id="2" name="Image 5" descr="Une image contenant texte, Police, capture d’écran, logo&#10;&#10;Le contenu généré par l’IA peut être incorrect.">
            <a:extLst>
              <a:ext uri="{FF2B5EF4-FFF2-40B4-BE49-F238E27FC236}">
                <a16:creationId xmlns:a16="http://schemas.microsoft.com/office/drawing/2014/main" id="{7055FC4D-305C-B66C-BD15-95904A343D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4085" y="1756676"/>
            <a:ext cx="7643232" cy="402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D5A40F-60FB-F25B-DB94-5A08A2976E0B}"/>
              </a:ext>
            </a:extLst>
          </p:cNvPr>
          <p:cNvSpPr txBox="1"/>
          <p:nvPr/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>
                <a:solidFill>
                  <a:srgbClr val="3B2B46"/>
                </a:solidFill>
                <a:latin typeface="+mj-lt"/>
                <a:ea typeface="+mj-ea"/>
                <a:cs typeface="+mj-cs"/>
              </a:rPr>
              <a:t>About 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F3DB6F-7697-8FE9-496F-7D8D747592B2}"/>
              </a:ext>
            </a:extLst>
          </p:cNvPr>
          <p:cNvSpPr txBox="1"/>
          <p:nvPr/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</a:pPr>
            <a:r>
              <a:rPr lang="en-US" sz="3300" dirty="0"/>
              <a:t>Owner of Ironman Software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</a:pPr>
            <a:r>
              <a:rPr lang="en-US" sz="3300" dirty="0"/>
              <a:t>Inventor PowerShell Universal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</a:pPr>
            <a:r>
              <a:rPr lang="en-US" sz="3300" dirty="0"/>
              <a:t>Former PowerShell MVP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</a:pPr>
            <a:r>
              <a:rPr lang="en-US" sz="3300" dirty="0"/>
              <a:t>Blogger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</a:pPr>
            <a:r>
              <a:rPr lang="en-US" sz="3300" dirty="0"/>
              <a:t>Author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</a:pPr>
            <a:r>
              <a:rPr lang="en-US" sz="3300" dirty="0"/>
              <a:t>YouTuber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</a:pPr>
            <a:r>
              <a:rPr lang="en-US" sz="3300" dirty="0"/>
              <a:t>Open-Source Contributor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</a:pPr>
            <a:r>
              <a:rPr lang="en-US" sz="3300" dirty="0"/>
              <a:t>Hobby Collector</a:t>
            </a:r>
          </a:p>
        </p:txBody>
      </p:sp>
      <p:pic>
        <p:nvPicPr>
          <p:cNvPr id="1026" name="Picture 2" descr="Adam Driscoll">
            <a:extLst>
              <a:ext uri="{FF2B5EF4-FFF2-40B4-BE49-F238E27FC236}">
                <a16:creationId xmlns:a16="http://schemas.microsoft.com/office/drawing/2014/main" id="{53FCB285-A7BD-A157-6C38-78BB13173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9" r="4548" b="-3"/>
          <a:stretch>
            <a:fillRect/>
          </a:stretch>
        </p:blipFill>
        <p:spPr bwMode="auto">
          <a:xfrm>
            <a:off x="6172200" y="1825625"/>
            <a:ext cx="5181600" cy="4351338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500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E553C-5099-1E36-E814-A1C365ECA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Why PowerShell Universal?</a:t>
            </a:r>
            <a:endParaRPr lang="en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33877B-07EB-CCB8-88F2-471689CAC1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lnSpcReduction="10000"/>
          </a:bodyPr>
          <a:lstStyle/>
          <a:p>
            <a:pPr>
              <a:buFontTx/>
              <a:buChar char="-"/>
            </a:pPr>
            <a:r>
              <a:rPr lang="en-US" sz="2000" dirty="0"/>
              <a:t>Script Execution and Scheduling</a:t>
            </a:r>
          </a:p>
          <a:p>
            <a:pPr>
              <a:buFontTx/>
              <a:buChar char="-"/>
            </a:pPr>
            <a:r>
              <a:rPr lang="en-US" sz="2000" dirty="0"/>
              <a:t>HTTP and Webhook APIs with remote agents</a:t>
            </a:r>
          </a:p>
          <a:p>
            <a:pPr>
              <a:buFontTx/>
              <a:buChar char="-"/>
            </a:pPr>
            <a:r>
              <a:rPr lang="en-US" sz="2000" dirty="0"/>
              <a:t>Web-based user interfaces</a:t>
            </a:r>
          </a:p>
          <a:p>
            <a:pPr>
              <a:buFontTx/>
              <a:buChar char="-"/>
            </a:pPr>
            <a:r>
              <a:rPr lang="en-US" sz="2000" dirty="0"/>
              <a:t>Git integration and code-based deployments</a:t>
            </a:r>
          </a:p>
          <a:p>
            <a:pPr>
              <a:buFontTx/>
              <a:buChar char="-"/>
            </a:pPr>
            <a:r>
              <a:rPr lang="en-US" sz="2000" dirty="0" err="1"/>
              <a:t>PSScriptAnalyzer</a:t>
            </a:r>
            <a:r>
              <a:rPr lang="en-US" sz="2000" dirty="0"/>
              <a:t>, Editor Services, Secret Management, </a:t>
            </a:r>
            <a:r>
              <a:rPr lang="en-US" sz="2000" dirty="0" err="1"/>
              <a:t>PSResourceGet</a:t>
            </a:r>
            <a:r>
              <a:rPr lang="en-US" sz="2000" dirty="0"/>
              <a:t> and Pester integration</a:t>
            </a:r>
          </a:p>
          <a:p>
            <a:pPr>
              <a:buFontTx/>
              <a:buChar char="-"/>
            </a:pPr>
            <a:r>
              <a:rPr lang="en-US" sz="2000" dirty="0"/>
              <a:t>Enterprise security with SAML2, OpenID Connect and more</a:t>
            </a:r>
          </a:p>
          <a:p>
            <a:pPr>
              <a:buFontTx/>
              <a:buChar char="-"/>
            </a:pPr>
            <a:r>
              <a:rPr lang="en-US" sz="2000" dirty="0"/>
              <a:t>Role-based access and fine-grained permissions</a:t>
            </a:r>
          </a:p>
          <a:p>
            <a:pPr>
              <a:buFontTx/>
              <a:buChar char="-"/>
            </a:pPr>
            <a:r>
              <a:rPr lang="en-US" sz="2000" dirty="0"/>
              <a:t>Windows PowerShell and PowerShell 7 support</a:t>
            </a:r>
          </a:p>
          <a:p>
            <a:pPr>
              <a:buFontTx/>
              <a:buChar char="-"/>
            </a:pPr>
            <a:endParaRPr lang="en-US" sz="2000" dirty="0"/>
          </a:p>
          <a:p>
            <a:pPr>
              <a:buFontTx/>
              <a:buChar char="-"/>
            </a:pPr>
            <a:endParaRPr lang="en-US" sz="2000" dirty="0"/>
          </a:p>
          <a:p>
            <a:pPr>
              <a:buFontTx/>
              <a:buChar char="-"/>
            </a:pPr>
            <a:endParaRPr lang="en-US" sz="2000" dirty="0"/>
          </a:p>
        </p:txBody>
      </p:sp>
      <p:pic>
        <p:nvPicPr>
          <p:cNvPr id="2050" name="Picture 2" descr="Generated image">
            <a:extLst>
              <a:ext uri="{FF2B5EF4-FFF2-40B4-BE49-F238E27FC236}">
                <a16:creationId xmlns:a16="http://schemas.microsoft.com/office/drawing/2014/main" id="{47E06C48-E1C9-BD07-EEA7-60FE43EE76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87331" y="1825625"/>
            <a:ext cx="4351338" cy="4351338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3253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51658-3541-E8F9-81A5-FE31ED111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What’s new?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B7F96-E1A1-C464-9309-8DCD90A864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sz="2500"/>
              <a:t>Blazor-based Admin Console</a:t>
            </a:r>
          </a:p>
          <a:p>
            <a:r>
              <a:rPr lang="en-US" sz="2500"/>
              <a:t>End-User Portal</a:t>
            </a:r>
          </a:p>
          <a:p>
            <a:r>
              <a:rPr lang="en-US" sz="2500"/>
              <a:t>Portal pages and Widgets</a:t>
            </a:r>
          </a:p>
          <a:p>
            <a:r>
              <a:rPr lang="en-US" sz="2500"/>
              <a:t>Pester Integration</a:t>
            </a:r>
          </a:p>
          <a:p>
            <a:r>
              <a:rPr lang="en-US" sz="2500"/>
              <a:t>Code-based Deployments</a:t>
            </a:r>
          </a:p>
          <a:p>
            <a:r>
              <a:rPr lang="en-US" sz="2500"/>
              <a:t>Fine-Grained Permissions </a:t>
            </a:r>
          </a:p>
          <a:p>
            <a:r>
              <a:rPr lang="en-US" sz="2500"/>
              <a:t>PSU Gallery</a:t>
            </a:r>
          </a:p>
          <a:p>
            <a:r>
              <a:rPr lang="en-US" sz="2500"/>
              <a:t>PostgreSQL Support</a:t>
            </a:r>
          </a:p>
          <a:p>
            <a:r>
              <a:rPr lang="en-US" sz="2500" err="1"/>
              <a:t>gRPC</a:t>
            </a:r>
            <a:r>
              <a:rPr lang="en-US" sz="2500"/>
              <a:t> Cmdlets</a:t>
            </a:r>
          </a:p>
          <a:p>
            <a:endParaRPr lang="en-US" sz="2500"/>
          </a:p>
        </p:txBody>
      </p:sp>
      <p:pic>
        <p:nvPicPr>
          <p:cNvPr id="5" name="Picture 4" descr="A person in a suit&#10;&#10;AI-generated content may be incorrect.">
            <a:extLst>
              <a:ext uri="{FF2B5EF4-FFF2-40B4-BE49-F238E27FC236}">
                <a16:creationId xmlns:a16="http://schemas.microsoft.com/office/drawing/2014/main" id="{BEAE581F-6FCD-75E0-83C0-DDE3E48E82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446" y="2344614"/>
            <a:ext cx="6454391" cy="3227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704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B92C4-CCC2-9842-EDDF-C653D9358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CBF6A-E406-3EA6-E45B-E595C0F82C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Admin Console</a:t>
            </a:r>
          </a:p>
          <a:p>
            <a:r>
              <a:rPr lang="en-US" dirty="0"/>
              <a:t>Portal</a:t>
            </a:r>
          </a:p>
          <a:p>
            <a:r>
              <a:rPr lang="en-US" dirty="0"/>
              <a:t>Debugging</a:t>
            </a:r>
          </a:p>
          <a:p>
            <a:r>
              <a:rPr lang="en-US" dirty="0"/>
              <a:t>Testing</a:t>
            </a:r>
          </a:p>
          <a:p>
            <a:r>
              <a:rPr lang="en-US" dirty="0"/>
              <a:t>Deployments</a:t>
            </a:r>
          </a:p>
          <a:p>
            <a:r>
              <a:rPr lang="en-US" dirty="0"/>
              <a:t>Secret Features</a:t>
            </a:r>
          </a:p>
        </p:txBody>
      </p:sp>
      <p:pic>
        <p:nvPicPr>
          <p:cNvPr id="5" name="Picture 4" descr="A person holding a pizza box&#10;&#10;AI-generated content may be incorrect.">
            <a:extLst>
              <a:ext uri="{FF2B5EF4-FFF2-40B4-BE49-F238E27FC236}">
                <a16:creationId xmlns:a16="http://schemas.microsoft.com/office/drawing/2014/main" id="{EDEF6FCC-AF79-F2A5-FD7F-1610FADC94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0207" y="1735016"/>
            <a:ext cx="4572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890436"/>
      </p:ext>
    </p:extLst>
  </p:cSld>
  <p:clrMapOvr>
    <a:masterClrMapping/>
  </p:clrMapOvr>
</p:sld>
</file>

<file path=ppt/theme/theme1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7f18391-c91f-4725-9130-63caf76c1806" xsi:nil="true"/>
    <lcf76f155ced4ddcb4097134ff3c332f xmlns="58c243a5-121d-4837-b81c-114e1b569ece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910B4CA76F661498C662C4D69800553" ma:contentTypeVersion="13" ma:contentTypeDescription="Create a new document." ma:contentTypeScope="" ma:versionID="8e04fcd09f7a7dfd06ff4a6ceabf43dc">
  <xsd:schema xmlns:xsd="http://www.w3.org/2001/XMLSchema" xmlns:xs="http://www.w3.org/2001/XMLSchema" xmlns:p="http://schemas.microsoft.com/office/2006/metadata/properties" xmlns:ns2="58c243a5-121d-4837-b81c-114e1b569ece" xmlns:ns3="77f18391-c91f-4725-9130-63caf76c1806" targetNamespace="http://schemas.microsoft.com/office/2006/metadata/properties" ma:root="true" ma:fieldsID="665b7cb087352da028993c4fb985284c" ns2:_="" ns3:_="">
    <xsd:import namespace="58c243a5-121d-4837-b81c-114e1b569ece"/>
    <xsd:import namespace="77f18391-c91f-4725-9130-63caf76c180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c243a5-121d-4837-b81c-114e1b569ec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f18391-c91f-4725-9130-63caf76c1806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7308bfb8-9000-4349-8794-c2de05f0bbcb}" ma:internalName="TaxCatchAll" ma:showField="CatchAllData" ma:web="77f18391-c91f-4725-9130-63caf76c180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EED788A-A85F-484E-AFAD-D4C62CB9A508}">
  <ds:schemaRefs>
    <ds:schemaRef ds:uri="http://schemas.microsoft.com/office/2006/metadata/properties"/>
    <ds:schemaRef ds:uri="http://schemas.microsoft.com/office/infopath/2007/PartnerControls"/>
    <ds:schemaRef ds:uri="77f18391-c91f-4725-9130-63caf76c1806"/>
    <ds:schemaRef ds:uri="58c243a5-121d-4837-b81c-114e1b569ece"/>
  </ds:schemaRefs>
</ds:datastoreItem>
</file>

<file path=customXml/itemProps2.xml><?xml version="1.0" encoding="utf-8"?>
<ds:datastoreItem xmlns:ds="http://schemas.openxmlformats.org/officeDocument/2006/customXml" ds:itemID="{5D12E1AD-DD04-4442-8D3C-EEE76987245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8c243a5-121d-4837-b81c-114e1b569ece"/>
    <ds:schemaRef ds:uri="77f18391-c91f-4725-9130-63caf76c180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61D3D3A-152A-4A1F-8120-74C2AADD499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525</TotalTime>
  <Words>137</Words>
  <Application>Microsoft Office PowerPoint</Application>
  <PresentationFormat>Widescreen</PresentationFormat>
  <Paragraphs>40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Stencil</vt:lpstr>
      <vt:lpstr>Wingdings</vt:lpstr>
      <vt:lpstr>Blank</vt:lpstr>
      <vt:lpstr>Speaker's slide</vt:lpstr>
      <vt:lpstr>Content</vt:lpstr>
      <vt:lpstr>What’s new in PowerShell Universal v5 Adam Driscoll</vt:lpstr>
      <vt:lpstr>PowerPoint Presentation</vt:lpstr>
      <vt:lpstr>Why PowerShell Universal?</vt:lpstr>
      <vt:lpstr>What’s new? 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Adam Driscoll</dc:creator>
  <cp:lastModifiedBy>Adam Driscoll</cp:lastModifiedBy>
  <cp:revision>60</cp:revision>
  <dcterms:created xsi:type="dcterms:W3CDTF">2025-03-13T09:56:13Z</dcterms:created>
  <dcterms:modified xsi:type="dcterms:W3CDTF">2025-06-25T12:24:59Z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0x0101006910B4CA76F661498C662C4D69800553</vt:lpwstr>
  </property>
  <property fmtid="{D5CDD505-2E9C-101B-9397-08002B2CF9AE}" pid="3" name="MediaServiceImageTags">
    <vt:lpwstr/>
  </property>
</Properties>
</file>

<file path=docProps/thumbnail.jpeg>
</file>